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7" d="100"/>
          <a:sy n="107" d="100"/>
        </p:scale>
        <p:origin x="39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190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7442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3081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6051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2734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6056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79896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2612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251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1884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6246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4063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22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322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8092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8606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9722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AD2C35-449F-4115-B822-43606AFF19E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B9790-BF91-4393-915E-A9146C21F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14568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4493503A-EB89-4FC1-95E5-BD1EFE22FC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5230" y="149949"/>
            <a:ext cx="10541540" cy="65581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1B9DD8-B019-40C6-82C6-AA7EEB6D53F8}"/>
              </a:ext>
            </a:extLst>
          </p:cNvPr>
          <p:cNvSpPr/>
          <p:nvPr/>
        </p:nvSpPr>
        <p:spPr>
          <a:xfrm>
            <a:off x="899832" y="4316424"/>
            <a:ext cx="2330824" cy="1213223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Login Page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F7989F-0A99-471D-8634-94189EF0B29D}"/>
              </a:ext>
            </a:extLst>
          </p:cNvPr>
          <p:cNvSpPr/>
          <p:nvPr/>
        </p:nvSpPr>
        <p:spPr>
          <a:xfrm>
            <a:off x="976032" y="4513169"/>
            <a:ext cx="2330824" cy="1213223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Candidate Profile Page</a:t>
            </a:r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9B1AE8-2F5A-465B-B62C-A241E8F3F894}"/>
              </a:ext>
            </a:extLst>
          </p:cNvPr>
          <p:cNvSpPr/>
          <p:nvPr/>
        </p:nvSpPr>
        <p:spPr>
          <a:xfrm>
            <a:off x="937933" y="4709914"/>
            <a:ext cx="2605368" cy="1213223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Candidate Jobs Page</a:t>
            </a:r>
          </a:p>
          <a:p>
            <a:pPr algn="ctr"/>
            <a:r>
              <a:rPr lang="en-GB" dirty="0"/>
              <a:t>To see list of all jobs posted by recruiter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2E5A93-6DAF-447F-BDD7-BA4C28D6982D}"/>
              </a:ext>
            </a:extLst>
          </p:cNvPr>
          <p:cNvSpPr/>
          <p:nvPr/>
        </p:nvSpPr>
        <p:spPr>
          <a:xfrm>
            <a:off x="8376958" y="4923035"/>
            <a:ext cx="2605368" cy="1213223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Recruiter Login Page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450044-D6AD-4254-A063-69C646D90C95}"/>
              </a:ext>
            </a:extLst>
          </p:cNvPr>
          <p:cNvSpPr/>
          <p:nvPr/>
        </p:nvSpPr>
        <p:spPr>
          <a:xfrm>
            <a:off x="976032" y="4940089"/>
            <a:ext cx="2605368" cy="1213223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/>
              <a:t>Candidate can view and apply for jobs</a:t>
            </a:r>
          </a:p>
        </p:txBody>
      </p:sp>
    </p:spTree>
    <p:extLst>
      <p:ext uri="{BB962C8B-B14F-4D97-AF65-F5344CB8AC3E}">
        <p14:creationId xmlns:p14="http://schemas.microsoft.com/office/powerpoint/2010/main" val="307261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1" nodeType="withEffect">
                                  <p:stCondLst>
                                    <p:cond delay="5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8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1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0" nodeType="withEffect">
                                  <p:stCondLst>
                                    <p:cond delay="1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1" nodeType="withEffect">
                                  <p:stCondLst>
                                    <p:cond delay="23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26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1" nodeType="withEffect">
                                  <p:stCondLst>
                                    <p:cond delay="17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0" nodeType="withEffect">
                                  <p:stCondLst>
                                    <p:cond delay="19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4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" fill="hold">
                      <p:stCondLst>
                        <p:cond delay="0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1776AD-EF15-4FF0-9177-C231EF34DB5F}"/>
              </a:ext>
            </a:extLst>
          </p:cNvPr>
          <p:cNvSpPr txBox="1"/>
          <p:nvPr/>
        </p:nvSpPr>
        <p:spPr>
          <a:xfrm>
            <a:off x="3340906" y="2658450"/>
            <a:ext cx="2425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accent1"/>
                </a:solidFill>
              </a:rPr>
              <a:t>JobNow</a:t>
            </a:r>
            <a:r>
              <a:rPr lang="en-GB" dirty="0">
                <a:solidFill>
                  <a:schemeClr val="accent1"/>
                </a:solidFill>
              </a:rPr>
              <a:t>.com</a:t>
            </a:r>
            <a:endParaRPr lang="en-IN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37966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978</TotalTime>
  <Words>30</Words>
  <Application>Microsoft Office PowerPoint</Application>
  <PresentationFormat>Widescreen</PresentationFormat>
  <Paragraphs>7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Century Gothic</vt:lpstr>
      <vt:lpstr>Vapor Trail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Arvind Ekka</dc:creator>
  <cp:lastModifiedBy>Arvind Ekka</cp:lastModifiedBy>
  <cp:revision>3</cp:revision>
  <dcterms:created xsi:type="dcterms:W3CDTF">2021-11-21T13:08:24Z</dcterms:created>
  <dcterms:modified xsi:type="dcterms:W3CDTF">2021-11-22T05:46:21Z</dcterms:modified>
</cp:coreProperties>
</file>

<file path=docProps/thumbnail.jpeg>
</file>